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atamaran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tamaran-regular.fntdata"/><Relationship Id="rId14" Type="http://schemas.openxmlformats.org/officeDocument/2006/relationships/slide" Target="slides/slide9.xml"/><Relationship Id="rId16" Type="http://schemas.openxmlformats.org/officeDocument/2006/relationships/font" Target="fonts/Catamar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b9a5dac91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b9a5dac91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b9a5dac9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b9a5dac9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b9a5dac91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b9a5dac91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b9a5dac91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b9a5dac91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cb9a5dac91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cb9a5dac91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b9a5dac9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b9a5dac9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b9a5dac91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b9a5dac91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b9a5dac91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b9a5dac9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tamaran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Font typeface="Catamaran"/>
              <a:buChar char="●"/>
              <a:defRPr sz="2200">
                <a:latin typeface="Catamaran"/>
                <a:ea typeface="Catamaran"/>
                <a:cs typeface="Catamaran"/>
                <a:sym typeface="Catamaran"/>
              </a:defRPr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○"/>
              <a:defRPr sz="1800">
                <a:latin typeface="Catamaran"/>
                <a:ea typeface="Catamaran"/>
                <a:cs typeface="Catamaran"/>
                <a:sym typeface="Catamaran"/>
              </a:defRPr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■"/>
              <a:defRPr sz="1800">
                <a:latin typeface="Catamaran"/>
                <a:ea typeface="Catamaran"/>
                <a:cs typeface="Catamaran"/>
                <a:sym typeface="Catamaran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●"/>
              <a:defRPr sz="1800">
                <a:latin typeface="Catamaran"/>
                <a:ea typeface="Catamaran"/>
                <a:cs typeface="Catamaran"/>
                <a:sym typeface="Catamaran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○"/>
              <a:defRPr sz="1800">
                <a:latin typeface="Catamaran"/>
                <a:ea typeface="Catamaran"/>
                <a:cs typeface="Catamaran"/>
                <a:sym typeface="Catamaran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■"/>
              <a:defRPr sz="1800">
                <a:latin typeface="Catamaran"/>
                <a:ea typeface="Catamaran"/>
                <a:cs typeface="Catamaran"/>
                <a:sym typeface="Catamaran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●"/>
              <a:defRPr sz="1800">
                <a:latin typeface="Catamaran"/>
                <a:ea typeface="Catamaran"/>
                <a:cs typeface="Catamaran"/>
                <a:sym typeface="Catamaran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○"/>
              <a:defRPr sz="1800">
                <a:latin typeface="Catamaran"/>
                <a:ea typeface="Catamaran"/>
                <a:cs typeface="Catamaran"/>
                <a:sym typeface="Catamaran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Char char="■"/>
              <a:defRPr sz="1800">
                <a:latin typeface="Catamaran"/>
                <a:ea typeface="Catamaran"/>
                <a:cs typeface="Catamaran"/>
                <a:sym typeface="Catamaran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tamaran"/>
              <a:buNone/>
              <a:defRPr sz="28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tamaran"/>
              <a:buChar char="●"/>
              <a:defRPr sz="18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○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■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●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○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■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●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○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■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30208" y="7149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Název práce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93200" y="2671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Jméno a příjmení, třída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100" y="215299"/>
            <a:ext cx="459400" cy="72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700" y="325700"/>
            <a:ext cx="1739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ZŠ Táborská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2020 / 2021</a:t>
            </a:r>
            <a:endParaRPr b="1"/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30200" y="31493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latin typeface="Arial"/>
                <a:ea typeface="Arial"/>
                <a:cs typeface="Arial"/>
                <a:sym typeface="Arial"/>
              </a:rPr>
              <a:t>Jméno vedoucího učitele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8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Stručný úvod (čemu a proč se budu věnovat v prezentaci, co obsahuje)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71825"/>
            <a:ext cx="8520600" cy="329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Popis plemena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Vlastní téma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Vlastní téma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Vlastní přínos práce (využití digitálních dovedností)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Popis k obrázku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Závěr - shrnutí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bod 3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Seznam použitých zdrojů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1"/>
          <p:cNvSpPr txBox="1"/>
          <p:nvPr>
            <p:ph idx="4294967295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