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8" r:id="rId3"/>
    <p:sldId id="267" r:id="rId4"/>
    <p:sldId id="268" r:id="rId5"/>
    <p:sldId id="269" r:id="rId6"/>
    <p:sldId id="270" r:id="rId7"/>
    <p:sldId id="271" r:id="rId8"/>
    <p:sldId id="275" r:id="rId9"/>
    <p:sldId id="272" r:id="rId10"/>
    <p:sldId id="276" r:id="rId11"/>
    <p:sldId id="279" r:id="rId12"/>
    <p:sldId id="258" r:id="rId13"/>
    <p:sldId id="277" r:id="rId14"/>
    <p:sldId id="280" r:id="rId15"/>
    <p:sldId id="257" r:id="rId16"/>
    <p:sldId id="281" r:id="rId17"/>
    <p:sldId id="282" r:id="rId18"/>
    <p:sldId id="266" r:id="rId19"/>
    <p:sldId id="283" r:id="rId20"/>
    <p:sldId id="286" r:id="rId21"/>
    <p:sldId id="273" r:id="rId22"/>
    <p:sldId id="287" r:id="rId23"/>
    <p:sldId id="288" r:id="rId24"/>
    <p:sldId id="289" r:id="rId25"/>
    <p:sldId id="262" r:id="rId26"/>
    <p:sldId id="285" r:id="rId27"/>
    <p:sldId id="259" r:id="rId28"/>
    <p:sldId id="293" r:id="rId29"/>
    <p:sldId id="264" r:id="rId30"/>
    <p:sldId id="290" r:id="rId31"/>
    <p:sldId id="261" r:id="rId32"/>
    <p:sldId id="274" r:id="rId33"/>
    <p:sldId id="291" r:id="rId34"/>
    <p:sldId id="263" r:id="rId35"/>
    <p:sldId id="260" r:id="rId36"/>
    <p:sldId id="284" r:id="rId37"/>
    <p:sldId id="265" r:id="rId38"/>
    <p:sldId id="294" r:id="rId39"/>
    <p:sldId id="295" r:id="rId40"/>
    <p:sldId id="292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8" autoAdjust="0"/>
  </p:normalViewPr>
  <p:slideViewPr>
    <p:cSldViewPr>
      <p:cViewPr>
        <p:scale>
          <a:sx n="50" d="100"/>
          <a:sy n="50" d="100"/>
        </p:scale>
        <p:origin x="-108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D70C-74F7-42C0-9DAE-BDED518E2332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3263D-D493-4465-81B6-FC091A1DC5B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45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6451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8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07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879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528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622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134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287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710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9883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740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351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747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711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609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1635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923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1090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746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384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937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52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844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470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915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150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81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288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950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351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7733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984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28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4442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69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64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8552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48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0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3263D-D493-4465-81B6-FC091A1DC5B5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914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503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0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801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46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31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27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397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012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72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50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7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9F241-179D-405F-8385-A041F84A73A6}" type="datetimeFigureOut">
              <a:rPr lang="cs-CZ" smtClean="0"/>
              <a:pPr/>
              <a:t>17.6.2015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509B0-4B9D-4E6C-9945-540117C7793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6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>
            <a:normAutofit/>
          </a:bodyPr>
          <a:lstStyle/>
          <a:p>
            <a:r>
              <a:rPr lang="cs-CZ" sz="4800" cap="small" dirty="0" smtClean="0">
                <a:latin typeface="Georgia" panose="02040502050405020303" pitchFamily="18" charset="0"/>
                <a:cs typeface="FrankRuehl" pitchFamily="2" charset="-79"/>
              </a:rPr>
              <a:t>Bezpečné cesty do školy</a:t>
            </a:r>
            <a:endParaRPr lang="cs-CZ" sz="4800" cap="small" dirty="0">
              <a:latin typeface="Georgia" panose="02040502050405020303" pitchFamily="18" charset="0"/>
              <a:cs typeface="FrankRuehl" pitchFamily="2" charset="-79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59632" y="4365104"/>
            <a:ext cx="6400800" cy="1752600"/>
          </a:xfrm>
        </p:spPr>
        <p:txBody>
          <a:bodyPr/>
          <a:lstStyle/>
          <a:p>
            <a:r>
              <a:rPr lang="cs-CZ" dirty="0" smtClean="0">
                <a:latin typeface="Georgia" panose="02040502050405020303" pitchFamily="18" charset="0"/>
              </a:rPr>
              <a:t>FZŠ Táborská</a:t>
            </a:r>
          </a:p>
          <a:p>
            <a:r>
              <a:rPr lang="cs-CZ" dirty="0" smtClean="0">
                <a:latin typeface="Georgia" panose="02040502050405020303" pitchFamily="18" charset="0"/>
              </a:rPr>
              <a:t>Praha 4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4664"/>
            <a:ext cx="1799456" cy="15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18" y="45518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by se mohlo změnit?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Stromy na chodníku před školou</a:t>
            </a:r>
          </a:p>
          <a:p>
            <a:r>
              <a:rPr lang="cs-CZ" dirty="0" smtClean="0"/>
              <a:t>Jiná dlažba, aby se po ní dobře jezdilo na koloběžce</a:t>
            </a:r>
          </a:p>
          <a:p>
            <a:r>
              <a:rPr lang="cs-CZ" dirty="0" smtClean="0"/>
              <a:t>Zaparkovaná auta na zákazu stání?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97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4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452" t="6996" r="7674" b="726"/>
          <a:stretch>
            <a:fillRect/>
          </a:stretch>
        </p:blipFill>
        <p:spPr>
          <a:xfrm>
            <a:off x="0" y="0"/>
            <a:ext cx="968456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Riziková místa v okolí školy</a:t>
            </a:r>
            <a:br>
              <a:rPr lang="cs-CZ" b="1" dirty="0" smtClean="0"/>
            </a:br>
            <a:r>
              <a:rPr lang="cs-CZ" dirty="0" smtClean="0"/>
              <a:t>- podle četnosti výskytu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1) Přechod před školou – ulice Táborská – 96x</a:t>
            </a:r>
          </a:p>
          <a:p>
            <a:pPr>
              <a:buFontTx/>
              <a:buChar char="-"/>
            </a:pPr>
            <a:r>
              <a:rPr lang="cs-CZ" dirty="0" smtClean="0"/>
              <a:t>Příliš vysoká rychlost aut</a:t>
            </a:r>
          </a:p>
          <a:p>
            <a:pPr>
              <a:buFontTx/>
              <a:buChar char="-"/>
            </a:pPr>
            <a:r>
              <a:rPr lang="cs-CZ" dirty="0" smtClean="0"/>
              <a:t>Policisté pouze ráno</a:t>
            </a:r>
          </a:p>
          <a:p>
            <a:pPr>
              <a:buFontTx/>
              <a:buChar char="-"/>
            </a:pPr>
            <a:r>
              <a:rPr lang="cs-CZ" dirty="0" smtClean="0"/>
              <a:t>Neosvětlený přechod</a:t>
            </a:r>
          </a:p>
          <a:p>
            <a:pPr>
              <a:buFontTx/>
              <a:buChar char="-"/>
            </a:pPr>
            <a:r>
              <a:rPr lang="cs-CZ" dirty="0" smtClean="0"/>
              <a:t>Auta zásobování často parkují na chodníku</a:t>
            </a:r>
          </a:p>
          <a:p>
            <a:pPr marL="0" indent="0">
              <a:buNone/>
            </a:pPr>
            <a:r>
              <a:rPr lang="cs-CZ" dirty="0" smtClean="0"/>
              <a:t>Návrhy?</a:t>
            </a:r>
          </a:p>
          <a:p>
            <a:pPr>
              <a:buFontTx/>
              <a:buChar char="-"/>
            </a:pPr>
            <a:r>
              <a:rPr lang="cs-CZ" dirty="0" smtClean="0"/>
              <a:t>Zpomalovač rychlosti – prahy, podsvícení přechodu, omezení rychlosti, semafor?</a:t>
            </a:r>
          </a:p>
          <a:p>
            <a:pPr>
              <a:buFontTx/>
              <a:buChar char="-"/>
            </a:pPr>
            <a:r>
              <a:rPr lang="cs-CZ" dirty="0" smtClean="0"/>
              <a:t>Policista i v odpoledních hodinách…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1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:\FOTKY ZMENŠIT!\DSCF9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0"/>
            <a:ext cx="10260632" cy="6856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:\FOTKY ZMENŠIT!\DSCF9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102630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2) Křižovatka Táborská/ Sezimova – 68x</a:t>
            </a:r>
          </a:p>
          <a:p>
            <a:pPr>
              <a:buFontTx/>
              <a:buChar char="-"/>
            </a:pPr>
            <a:r>
              <a:rPr lang="cs-CZ" dirty="0" smtClean="0"/>
              <a:t>nepřehledný přechod – parkující auta brání v rozhledu</a:t>
            </a:r>
          </a:p>
          <a:p>
            <a:pPr>
              <a:buFontTx/>
              <a:buChar char="-"/>
            </a:pPr>
            <a:r>
              <a:rPr lang="cs-CZ" dirty="0" smtClean="0"/>
              <a:t>Auta jedoucí nahoru špatně vidí chodce přes „horizont“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2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:\FOTKY ZMENŠIT!\DSCF99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102630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:\FOTKY ZMENŠIT!\DSCF9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404648" cy="6952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3) Křižovatka Petra Rezka/ Žateckých – 34x</a:t>
            </a:r>
          </a:p>
          <a:p>
            <a:pPr>
              <a:buFontTx/>
              <a:buChar char="-"/>
            </a:pPr>
            <a:r>
              <a:rPr lang="cs-CZ" dirty="0" smtClean="0"/>
              <a:t>Nepřehledný přechod – špatný rozhled</a:t>
            </a:r>
          </a:p>
          <a:p>
            <a:pPr>
              <a:buFontTx/>
              <a:buChar char="-"/>
            </a:pPr>
            <a:r>
              <a:rPr lang="cs-CZ" dirty="0" smtClean="0"/>
              <a:t>Velká rychlost projíždějících aut</a:t>
            </a:r>
          </a:p>
          <a:p>
            <a:pPr>
              <a:buFontTx/>
              <a:buChar char="-"/>
            </a:pPr>
            <a:r>
              <a:rPr lang="cs-CZ" dirty="0" smtClean="0"/>
              <a:t>Auta nedávají dětem přednost na přechodu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1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 descr="H:\FOTKY ZMENŠIT!\DSCF9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9" y="1"/>
            <a:ext cx="102630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MG_14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521" t="5430" r="3229" b="537"/>
          <a:stretch>
            <a:fillRect/>
          </a:stretch>
        </p:blipFill>
        <p:spPr>
          <a:xfrm>
            <a:off x="-468560" y="0"/>
            <a:ext cx="102012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H:\FOTKY ZMENŠIT!\DSCF99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404648" cy="6952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Documents and Settings\dsladkova\Plocha\Fotky David\Fot2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" y="-793"/>
            <a:ext cx="9145059" cy="68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4) Náměstí Bratří Synků – 33x</a:t>
            </a:r>
          </a:p>
          <a:p>
            <a:pPr>
              <a:buFontTx/>
              <a:buChar char="-"/>
            </a:pPr>
            <a:r>
              <a:rPr lang="cs-CZ" dirty="0" smtClean="0"/>
              <a:t>Všude mnoho parkujících aut, nepřehledné přechody v zatáčkách - bez semaforů</a:t>
            </a:r>
          </a:p>
          <a:p>
            <a:pPr>
              <a:buFontTx/>
              <a:buChar char="-"/>
            </a:pPr>
            <a:r>
              <a:rPr lang="cs-CZ" dirty="0" smtClean="0"/>
              <a:t>Spíš dopravní křižovatka než náměstí pro lidi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:\Matyáš Sezimova\WP_20150526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76672" y="0"/>
            <a:ext cx="122194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WP_20150526_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140" r="5692"/>
          <a:stretch>
            <a:fillRect/>
          </a:stretch>
        </p:blipFill>
        <p:spPr>
          <a:xfrm>
            <a:off x="-396552" y="0"/>
            <a:ext cx="1065154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5) Podchod pod magistrálou 5. Května – u zdravotní školy – 23x</a:t>
            </a:r>
          </a:p>
          <a:p>
            <a:pPr marL="0" indent="0">
              <a:buNone/>
            </a:pPr>
            <a:r>
              <a:rPr lang="cs-CZ" dirty="0" smtClean="0"/>
              <a:t>- tmavý špinavý podchod – bojíme se procházet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60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:\FOTKY ZMENŠIT!\DSCF9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6306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6</a:t>
            </a:r>
            <a:r>
              <a:rPr lang="cs-CZ" dirty="0" smtClean="0"/>
              <a:t>) Schody mezi ul. Na Květnici a Pod Vilami – 22x</a:t>
            </a:r>
          </a:p>
          <a:p>
            <a:pPr marL="0" indent="0">
              <a:buNone/>
            </a:pPr>
            <a:r>
              <a:rPr lang="cs-CZ" dirty="0" smtClean="0"/>
              <a:t>- Polorozpadlá vila obývaná podivnými individui – bezdomovci, drogově závislí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46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Documents and Settings\dsladkova\Plocha\Fotky David\Fot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7</a:t>
            </a:r>
            <a:r>
              <a:rPr lang="cs-CZ" dirty="0" smtClean="0"/>
              <a:t>) Křižovatka Palouček – 15x</a:t>
            </a:r>
          </a:p>
          <a:p>
            <a:pPr>
              <a:buFontTx/>
              <a:buChar char="-"/>
            </a:pPr>
            <a:r>
              <a:rPr lang="cs-CZ" dirty="0" smtClean="0"/>
              <a:t>Krátký signál zelené – dlouho se čeká na zelenou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94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Výsledky školního mapování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556792"/>
            <a:ext cx="8568952" cy="511256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Rozdáno/ vráceno dotazníků: 321/ 214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i="1" dirty="0" smtClean="0"/>
              <a:t>67% návratnost</a:t>
            </a:r>
          </a:p>
          <a:p>
            <a:pPr marL="0" indent="0">
              <a:buNone/>
            </a:pPr>
            <a:r>
              <a:rPr lang="cs-CZ" dirty="0" smtClean="0"/>
              <a:t>Mapování proběhlo v termínu: 15. 4. – 24.4.</a:t>
            </a:r>
          </a:p>
          <a:p>
            <a:pPr marL="0" indent="0">
              <a:buNone/>
            </a:pPr>
            <a:r>
              <a:rPr lang="cs-CZ" dirty="0" smtClean="0"/>
              <a:t>Zpracování třídních map, třídní aktivity: 27.4. – 15.5.</a:t>
            </a:r>
          </a:p>
          <a:p>
            <a:pPr marL="0" indent="0">
              <a:buNone/>
            </a:pPr>
            <a:r>
              <a:rPr lang="cs-CZ" dirty="0" smtClean="0"/>
              <a:t>Práce školního týmu – zpracování dotazníků a třídních map, fotografování míst a příprava prezentace: 19.5. – 16.6. 2015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1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:\FOTKY ZMENŠIT!\Pepa\WP_20150523_00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0"/>
            <a:ext cx="1146273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8</a:t>
            </a:r>
            <a:r>
              <a:rPr lang="cs-CZ" dirty="0" smtClean="0"/>
              <a:t>) Přechod Křesomyslova u parku Na Fidlovačce (tram. zastávka) – 10x</a:t>
            </a:r>
          </a:p>
          <a:p>
            <a:pPr>
              <a:buFontTx/>
              <a:buChar char="-"/>
            </a:pPr>
            <a:r>
              <a:rPr lang="cs-CZ" dirty="0" smtClean="0"/>
              <a:t>Kombinace pruhů aut a tramvaje z obou směrů – obtížné přecházení</a:t>
            </a:r>
          </a:p>
          <a:p>
            <a:pPr>
              <a:buFontTx/>
              <a:buChar char="-"/>
            </a:pPr>
            <a:r>
              <a:rPr lang="cs-CZ" dirty="0" smtClean="0"/>
              <a:t>Přednost před auty, ale ne před </a:t>
            </a:r>
            <a:r>
              <a:rPr lang="cs-CZ" dirty="0" smtClean="0"/>
              <a:t>tramvajemi</a:t>
            </a:r>
          </a:p>
          <a:p>
            <a:pPr>
              <a:buFontTx/>
              <a:buChar char="-"/>
            </a:pPr>
            <a:r>
              <a:rPr lang="cs-CZ" dirty="0" smtClean="0"/>
              <a:t>Nechráněný ostrůvek tramvají – </a:t>
            </a:r>
            <a:r>
              <a:rPr lang="cs-CZ" dirty="0" err="1" smtClean="0"/>
              <a:t>zabrádlí</a:t>
            </a:r>
            <a:r>
              <a:rPr lang="cs-CZ" smtClean="0"/>
              <a:t>?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64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Documents and Settings\dsladkova\Plocha\Miky\DSCN4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48" y="-126749"/>
            <a:ext cx="9311947" cy="69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5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:\FOTKY ZMENŠIT!\Miky\DSCN4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10009112" cy="7505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9</a:t>
            </a:r>
            <a:r>
              <a:rPr lang="cs-CZ" dirty="0" smtClean="0"/>
              <a:t>) Křižovatka Táborská/ Nuselská – 10x</a:t>
            </a:r>
          </a:p>
          <a:p>
            <a:pPr marL="0" indent="0">
              <a:buNone/>
            </a:pPr>
            <a:r>
              <a:rPr lang="cs-CZ" dirty="0" smtClean="0"/>
              <a:t>- krátký signál zelené na přechodu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68960"/>
            <a:ext cx="76200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10) Boleslavova – přechod (od školy zadem) – 7x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- nepřehledný přechod – není vidět auta jedoucí shora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85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:\FOTKY ZMENŠIT!\DSCF9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664" y="-243408"/>
            <a:ext cx="11089232" cy="741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11) Přechod ul. Táborské (u </a:t>
            </a:r>
            <a:r>
              <a:rPr lang="cs-CZ" dirty="0" err="1" smtClean="0"/>
              <a:t>býv</a:t>
            </a:r>
            <a:r>
              <a:rPr lang="cs-CZ" dirty="0" smtClean="0"/>
              <a:t>. </a:t>
            </a:r>
            <a:r>
              <a:rPr lang="cs-CZ" dirty="0" err="1" smtClean="0"/>
              <a:t>Hydroprojektu</a:t>
            </a:r>
            <a:r>
              <a:rPr lang="cs-CZ" dirty="0" smtClean="0"/>
              <a:t>) 5x</a:t>
            </a:r>
          </a:p>
          <a:p>
            <a:pPr>
              <a:buFontTx/>
              <a:buChar char="-"/>
            </a:pPr>
            <a:r>
              <a:rPr lang="cs-CZ" dirty="0" smtClean="0"/>
              <a:t>nepřehledný, nebezpečný</a:t>
            </a:r>
          </a:p>
          <a:p>
            <a:pPr>
              <a:buFontTx/>
              <a:buChar char="-"/>
            </a:pPr>
            <a:r>
              <a:rPr lang="cs-CZ" dirty="0" smtClean="0"/>
              <a:t>široká ulice s tramvaj. Kolejemi</a:t>
            </a:r>
          </a:p>
          <a:p>
            <a:pPr>
              <a:buFontTx/>
              <a:buChar char="-"/>
            </a:pPr>
            <a:r>
              <a:rPr lang="cs-CZ" dirty="0" smtClean="0"/>
              <a:t>V zatáčce si lidé krátí cestu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42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:\FOTKY ZMENŠIT!\DSCF99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/>
          <a:stretch/>
        </p:blipFill>
        <p:spPr bwMode="auto">
          <a:xfrm>
            <a:off x="-47528" y="-52536"/>
            <a:ext cx="9191528" cy="68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807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12) Přechod Svatoslavova – 5x</a:t>
            </a:r>
          </a:p>
          <a:p>
            <a:pPr marL="0" indent="0">
              <a:buNone/>
            </a:pPr>
            <a:r>
              <a:rPr lang="cs-CZ" dirty="0" smtClean="0"/>
              <a:t>- Vysoká rychlost aut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0334"/>
          <a:stretch/>
        </p:blipFill>
        <p:spPr bwMode="auto">
          <a:xfrm>
            <a:off x="755526" y="3212976"/>
            <a:ext cx="7620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51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6081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:\BCŠ\Obr.do prezentace\IMG_1490.JPG"/>
          <p:cNvPicPr>
            <a:picLocks noChangeAspect="1" noChangeArrowheads="1"/>
          </p:cNvPicPr>
          <p:nvPr/>
        </p:nvPicPr>
        <p:blipFill>
          <a:blip r:embed="rId3" cstate="print"/>
          <a:srcRect l="10345" t="10680" r="4598" b="3113"/>
          <a:stretch>
            <a:fillRect/>
          </a:stretch>
        </p:blipFill>
        <p:spPr bwMode="auto">
          <a:xfrm>
            <a:off x="-540568" y="0"/>
            <a:ext cx="10657184" cy="72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3" y="692696"/>
            <a:ext cx="887550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Jak se obvykle dopravuješ do/ ze školy?</a:t>
            </a:r>
            <a:endParaRPr lang="cs-CZ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5" y="1484784"/>
            <a:ext cx="8141610" cy="475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9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Pokud cestuješ dnes jinak, než bys chtěl/a, co Ti brání?</a:t>
            </a:r>
            <a:endParaRPr lang="cs-CZ" sz="2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6839"/>
            <a:ext cx="8825733" cy="515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3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Jiné důvody?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Bydlím daleko</a:t>
            </a:r>
          </a:p>
          <a:p>
            <a:r>
              <a:rPr lang="cs-CZ" dirty="0" smtClean="0"/>
              <a:t>Rodiče mě ještě nepustí </a:t>
            </a:r>
            <a:r>
              <a:rPr lang="cs-CZ" dirty="0" smtClean="0"/>
              <a:t>samotného</a:t>
            </a:r>
            <a:endParaRPr lang="cs-CZ" dirty="0" smtClean="0"/>
          </a:p>
          <a:p>
            <a:r>
              <a:rPr lang="cs-CZ" dirty="0" smtClean="0"/>
              <a:t>Potkávám příliš mnoho aut</a:t>
            </a:r>
          </a:p>
          <a:p>
            <a:r>
              <a:rPr lang="cs-CZ" dirty="0" smtClean="0"/>
              <a:t>Opravy a změny trasy MHD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4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36431"/>
            <a:ext cx="7776864" cy="505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1" y="878582"/>
            <a:ext cx="8292127" cy="538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8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430</Words>
  <Application>Microsoft Office PowerPoint</Application>
  <PresentationFormat>Předvádění na obrazovce (4:3)</PresentationFormat>
  <Paragraphs>99</Paragraphs>
  <Slides>40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systému Office</vt:lpstr>
      <vt:lpstr>Bezpečné cesty do školy</vt:lpstr>
      <vt:lpstr>Prezentace aplikace PowerPoint</vt:lpstr>
      <vt:lpstr>Výsledky školního mapování</vt:lpstr>
      <vt:lpstr>Prezentace aplikace PowerPoint</vt:lpstr>
      <vt:lpstr>Prezentace aplikace PowerPoint</vt:lpstr>
      <vt:lpstr>Jak se obvykle dopravuješ do/ ze školy?</vt:lpstr>
      <vt:lpstr>Pokud cestuješ dnes jinak, než bys chtěl/a, co Ti brání?</vt:lpstr>
      <vt:lpstr>Jiné důvody?</vt:lpstr>
      <vt:lpstr>Prezentace aplikace PowerPoint</vt:lpstr>
      <vt:lpstr>Co by se mohlo změnit?</vt:lpstr>
      <vt:lpstr>Prezentace aplikace PowerPoint</vt:lpstr>
      <vt:lpstr>Riziková místa v okolí školy - podle četnosti výskytu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Bezpečné cesty do školy</dc:title>
  <dc:creator>Valued Acer Customer</dc:creator>
  <cp:lastModifiedBy>Valued Acer Customer</cp:lastModifiedBy>
  <cp:revision>33</cp:revision>
  <dcterms:created xsi:type="dcterms:W3CDTF">2015-05-28T06:32:20Z</dcterms:created>
  <dcterms:modified xsi:type="dcterms:W3CDTF">2015-06-17T11:47:38Z</dcterms:modified>
</cp:coreProperties>
</file>